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Source Code Pro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50F12D-095B-4684-B003-63FDA592C0D6}">
  <a:tblStyle styleId="{2C50F12D-095B-4684-B003-63FDA592C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25cc55c2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425cc55c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25cc55c2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25cc55c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25cc55c2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25cc55c2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25cc55c2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25cc55c2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25cc55c2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25cc55c2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25cc55c2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25cc55c2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25cc55c2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25cc55c2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b200e93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b200e93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21e2e4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21e2e4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A: Implement a static website for a client. Competitors are given structure, breaktpoints. No render frameworks allowed!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B: Implement a backend with a database. The backend renders HTML pages.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C: Implement a backend which provides a REST API. The solution of module B will be provided (backend &amp; database dump). Competitors have to extend the provided database.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D: Implement a frontend which consumes the REST API from Module C. The solution of module C will be provided.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E: Competitors will receive 3 separate tasks which all involve using native and advanced Web features that the browser provides. Frameworks will not be used.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Module F: Competitors form groups and collaboratively work on a creative idea and then present it to the other groups.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bd3edda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bd3edda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6e15f61a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6e15f61a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6e15f61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6e15f61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6e15f61a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6e15f61a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25cc55c2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25cc55c2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25cc55c2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25cc55c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2200" y="39575"/>
            <a:ext cx="956275" cy="6817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youtube.com/watch?v=S5PvBzDlZGs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6058800" y="3032825"/>
            <a:ext cx="1427700" cy="3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10 Hours of elevator music" id="65" name="Google Shape;65;p13" title="10 Hours of elevator music..... Going ▲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 - Billing</a:t>
            </a:r>
            <a:endParaRPr/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4775"/>
            <a:ext cx="8839201" cy="185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 - Error Handling</a:t>
            </a:r>
            <a:endParaRPr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688" y="1334600"/>
            <a:ext cx="6720615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 - AI Services</a:t>
            </a:r>
            <a:endParaRPr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6575"/>
            <a:ext cx="8839198" cy="26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 - ChatterBlast</a:t>
            </a:r>
            <a:endParaRPr/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21148" l="0" r="0" t="0"/>
          <a:stretch/>
        </p:blipFill>
        <p:spPr>
          <a:xfrm>
            <a:off x="2025638" y="1192000"/>
            <a:ext cx="5092727" cy="34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 - DreamWeaver</a:t>
            </a:r>
            <a:endParaRPr/>
          </a:p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338" y="1487000"/>
            <a:ext cx="5051323" cy="19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 b="61419" l="0" r="0" t="0"/>
          <a:stretch/>
        </p:blipFill>
        <p:spPr>
          <a:xfrm>
            <a:off x="2021800" y="3543500"/>
            <a:ext cx="5100400" cy="63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 - MindReader</a:t>
            </a:r>
            <a:endParaRPr/>
          </a:p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31689" l="0" r="0" t="0"/>
          <a:stretch/>
        </p:blipFill>
        <p:spPr>
          <a:xfrm>
            <a:off x="1534763" y="1773925"/>
            <a:ext cx="6074474" cy="254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6058800" y="3032825"/>
            <a:ext cx="1427700" cy="3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8575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Skill 17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Web Development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625" y="3481663"/>
            <a:ext cx="19907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Module Overview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7" name="Google Shape;77;p15"/>
          <p:cNvGraphicFramePr/>
          <p:nvPr/>
        </p:nvGraphicFramePr>
        <p:xfrm>
          <a:off x="311700" y="176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{2C50F12D-095B-4684-B003-63FDA592C0D6}</a:tableStyleId>
              </a:tblPr>
              <a:tblGrid>
                <a:gridCol w="1691875"/>
                <a:gridCol w="2208525"/>
                <a:gridCol w="2462750"/>
                <a:gridCol w="2241350"/>
              </a:tblGrid>
              <a:tr h="66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C1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102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Morning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</a:t>
                      </a: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A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Static Website Design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3h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 C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Backend API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3h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 E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Advanced Web Development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3h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102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Afternoon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 B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Backend SSR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4h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 D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Frontend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4h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Module F</a:t>
                      </a:r>
                      <a:endParaRPr sz="1100">
                        <a:solidFill>
                          <a:schemeClr val="accent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Collaborative Challenge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2h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231875" y="2428375"/>
            <a:ext cx="2444100" cy="1028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</a:t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350" y="739275"/>
            <a:ext cx="3933289" cy="3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2862050" y="2711775"/>
            <a:ext cx="703500" cy="176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5692075" y="1416075"/>
            <a:ext cx="503400" cy="4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5653225" y="2711775"/>
            <a:ext cx="503400" cy="4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5653225" y="3940850"/>
            <a:ext cx="503400" cy="4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</a:t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350" y="739275"/>
            <a:ext cx="3933289" cy="3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2862050" y="2711775"/>
            <a:ext cx="703500" cy="176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350" y="739275"/>
            <a:ext cx="3933289" cy="3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2862050" y="3148950"/>
            <a:ext cx="703500" cy="132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350" y="739275"/>
            <a:ext cx="3933289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 - Authentication</a:t>
            </a:r>
            <a:endParaRPr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44900"/>
            <a:ext cx="8839199" cy="103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 - Quotas</a:t>
            </a:r>
            <a:endParaRPr/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2300"/>
            <a:ext cx="8839197" cy="111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38657"/>
            <a:ext cx="8839199" cy="107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